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1" r:id="rId1"/>
  </p:sldMasterIdLst>
  <p:sldIdLst>
    <p:sldId id="256" r:id="rId2"/>
    <p:sldId id="258" r:id="rId3"/>
    <p:sldId id="260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102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F154F-076B-4A3A-B787-34847098CE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C0981B-7D23-430E-B4DF-AC0EF87D0F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3D5FF-4508-4578-9785-37B3ABCAB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BCA2-BF93-47FA-B510-D3762AD365DB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D035AD-7D9A-42D5-82BD-E58891EC8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69C02-66DE-47BF-B85F-A883392C3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008B-0F9A-4B27-A136-834CEB34C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617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40964-8299-47C9-B28F-15B9CBA94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183A64-59FF-47AD-9D47-43B94A389F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00171-D32F-4BDD-9077-C70EC5390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BCA2-BF93-47FA-B510-D3762AD365DB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EA2D0-A246-4E07-B2AA-F303D7DC3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5F30F-208C-4C8B-AA76-6D613831A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008B-0F9A-4B27-A136-834CEB34C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987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EBC9CE-41CC-4673-9695-E2F0D1CD8A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21D246-3010-4B7D-9100-BE8E2D62B0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C84E4D-45D2-4E9D-8B90-52D188856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BCA2-BF93-47FA-B510-D3762AD365DB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EF334E-BF49-4B30-94EE-1A2C1E534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2B1BC-C0EE-45C7-BFD0-E47722D18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008B-0F9A-4B27-A136-834CEB34C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035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F6CDB-64DE-4C68-9E52-41E432E2E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5997F-A176-4691-A0BD-E1B715E92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48DFF-EBE9-4436-9396-B30CC63B3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BCA2-BF93-47FA-B510-D3762AD365DB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D637A0-DAE7-40E2-9D15-D9E8CE542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853892-BEFC-4A5D-84AA-A510C9D66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008B-0F9A-4B27-A136-834CEB34C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763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7E468-7F94-40CA-9C2C-2B1592FBF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18B71A-5660-4A71-B1B2-A527530B5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F471A4-DF40-43EE-BCB3-C06B381C1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BCA2-BF93-47FA-B510-D3762AD365DB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7ABCE-119E-4437-8697-0D96B17EE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36D37E-CF60-4EEE-B438-032F4A67D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008B-0F9A-4B27-A136-834CEB34C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150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9C3C9-EAC0-4D57-9443-C2F3452D5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4DD7D-7F9F-4436-B74C-B32DC48763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6F67DA-AF20-424C-B8EE-0F80DE17B1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3E7F88-4397-4702-9CFA-9E5468D0F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BCA2-BF93-47FA-B510-D3762AD365DB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C5384A-A91A-444F-B230-02A3BC0A4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53BAE0-12F1-444E-B512-C3B5AFAA8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008B-0F9A-4B27-A136-834CEB34C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059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F32A2-AFA0-4DA0-9E6D-88E9F656C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34939F-F390-4A66-B78D-83EEB2FB0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8C75E7-BC41-43F7-832F-53B9194140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DF89A5-5A00-4C1C-AD1A-77EF384913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F4C0F1-B8BA-4C9A-966D-DEF9CF70B0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E268A-84AB-43AD-9F6B-6085CB482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BCA2-BF93-47FA-B510-D3762AD365DB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A0E30E-798C-4AC2-BC15-36303B22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69079E-3BD9-4AC9-B1F0-F4182F6D5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008B-0F9A-4B27-A136-834CEB34C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587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FA1-DB62-498D-81E1-BCF0D1FC8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E25E6C-5748-4AAF-AAF2-156FB2B8B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BCA2-BF93-47FA-B510-D3762AD365DB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55EFC1-8168-4D73-88DB-3D50AA46E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48676-5338-43D3-80FF-06DE406CA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008B-0F9A-4B27-A136-834CEB34C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036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516314-80E2-4D48-BC2B-CDFCF094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BCA2-BF93-47FA-B510-D3762AD365DB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D77429-AC73-4BA3-8DB1-B775A55BF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2B2385-6B8C-4EF4-9395-D111D424E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008B-0F9A-4B27-A136-834CEB34C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59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F7C2F-B9AA-486C-B782-5EEC4962F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935D3-F8CC-47EC-9C6D-3561FAE77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8A89DC-2568-4514-8EC0-139C9A3AA4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79AF31-465D-4B1E-AA4C-2C9B6FCCA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BCA2-BF93-47FA-B510-D3762AD365DB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A3DCD8-BB3B-4A24-AD42-08F236234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309DA9-ACA8-4585-BE83-D9DD48BDD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008B-0F9A-4B27-A136-834CEB34C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21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B1B76-65E1-4550-9EFB-8105F8AAC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F16551-659E-4BCC-B0F8-FF0DBAD68D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093C05-F39A-4B0B-9AD2-DF0BD25372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24592E-EE92-4099-8617-5850EB5C0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BCA2-BF93-47FA-B510-D3762AD365DB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642AA8-42EC-46DB-BC24-D0F006404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9EAA50-7381-42B5-9A17-7EDDE8C43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008B-0F9A-4B27-A136-834CEB34C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174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7F99D0-143D-47F3-B13D-4BF5D0E9F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2D0D40-5F0D-432F-9E9D-2B8AD273AC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B049C-B4E2-4D5C-ADCB-4D9D3299B3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CBCA2-BF93-47FA-B510-D3762AD365DB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2D969-FA4A-4485-B381-20ACA4BE3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0F90C-F5B9-4A12-BC77-3309DB07EE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E008B-0F9A-4B27-A136-834CEB34C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839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pwLfTIfeN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E8420-664A-499B-85B2-691F3E7D9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991" y="1122363"/>
            <a:ext cx="10249785" cy="3130982"/>
          </a:xfrm>
        </p:spPr>
        <p:txBody>
          <a:bodyPr>
            <a:normAutofit fontScale="90000"/>
          </a:bodyPr>
          <a:lstStyle/>
          <a:p>
            <a:r>
              <a:rPr lang="en-GB" cap="none" dirty="0">
                <a:latin typeface="Arial" panose="020B0604020202020204" pitchFamily="34" charset="0"/>
                <a:cs typeface="Arial" panose="020B0604020202020204" pitchFamily="34" charset="0"/>
              </a:rPr>
              <a:t>Music of the Week 12: </a:t>
            </a:r>
            <a:br>
              <a:rPr lang="en-GB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One More Step Along the World I Go</a:t>
            </a:r>
            <a:br>
              <a:rPr lang="en-GB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cover by Billy Doze</a:t>
            </a:r>
            <a:endParaRPr lang="en-GB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2B46D8-8A7E-47CA-BDDC-4D235AB3E1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02238"/>
            <a:ext cx="9144000" cy="1655762"/>
          </a:xfrm>
        </p:spPr>
        <p:txBody>
          <a:bodyPr>
            <a:normAutofit/>
          </a:bodyPr>
          <a:lstStyle/>
          <a:p>
            <a:r>
              <a:rPr lang="en-GB" dirty="0"/>
              <a:t>Week beginning Monday 13</a:t>
            </a:r>
            <a:r>
              <a:rPr lang="en-GB" baseline="30000" dirty="0"/>
              <a:t>th</a:t>
            </a:r>
            <a:r>
              <a:rPr lang="en-GB" dirty="0"/>
              <a:t> July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3802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51809-D468-44BD-9B83-55CF4DF2A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One More Step Along the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74BCB-9F99-4A53-806C-8FEFD2F7C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Use this link to listen to the music</a:t>
            </a:r>
          </a:p>
          <a:p>
            <a:r>
              <a:rPr lang="en-GB" dirty="0">
                <a:hlinkClick r:id="rId2"/>
              </a:rPr>
              <a:t>https://www.youtube.com/watch?v=ypwLfTIfeNs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4264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51809-D468-44BD-9B83-55CF4DF2A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One More Step Along the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74BCB-9F99-4A53-806C-8FEFD2F7C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Listen to the song.</a:t>
            </a:r>
          </a:p>
          <a:p>
            <a:r>
              <a:rPr lang="en-GB" dirty="0"/>
              <a:t>Do you like it? Why? Which parts do you most like/dislike?</a:t>
            </a:r>
          </a:p>
          <a:p>
            <a:r>
              <a:rPr lang="en-GB" dirty="0"/>
              <a:t>What instruments can you hear?</a:t>
            </a:r>
          </a:p>
          <a:p>
            <a:r>
              <a:rPr lang="en-GB" dirty="0"/>
              <a:t>What music genre do you think this music is?</a:t>
            </a:r>
          </a:p>
          <a:p>
            <a:r>
              <a:rPr lang="en-GB" dirty="0"/>
              <a:t>What do you think this music is about?</a:t>
            </a:r>
          </a:p>
          <a:p>
            <a:r>
              <a:rPr lang="en-GB" dirty="0"/>
              <a:t>How does the song make you feel?</a:t>
            </a:r>
          </a:p>
          <a:p>
            <a:r>
              <a:rPr lang="en-GB" dirty="0"/>
              <a:t>What does it make you think of?</a:t>
            </a:r>
          </a:p>
        </p:txBody>
      </p:sp>
    </p:spTree>
    <p:extLst>
      <p:ext uri="{BB962C8B-B14F-4D97-AF65-F5344CB8AC3E}">
        <p14:creationId xmlns:p14="http://schemas.microsoft.com/office/powerpoint/2010/main" val="1779664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89B53-B701-4A29-92BB-AC071BD88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Using the Music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8B33F-5F31-45AA-97AD-43BE4FA8A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GB" dirty="0"/>
              <a:t>Write a poem or draw pictures about travelling through your school life;</a:t>
            </a:r>
          </a:p>
          <a:p>
            <a:pPr lvl="1"/>
            <a:r>
              <a:rPr lang="en-GB" dirty="0"/>
              <a:t>What have you really enjoyed this school year and in previous years?</a:t>
            </a:r>
          </a:p>
          <a:p>
            <a:pPr lvl="1"/>
            <a:r>
              <a:rPr lang="en-GB" dirty="0"/>
              <a:t>What have you found hard this school year and in previous years?</a:t>
            </a:r>
          </a:p>
          <a:p>
            <a:pPr lvl="1"/>
            <a:r>
              <a:rPr lang="en-GB" dirty="0"/>
              <a:t>What are you looking forward to next year?</a:t>
            </a:r>
          </a:p>
          <a:p>
            <a:pPr lvl="1"/>
            <a:r>
              <a:rPr lang="en-GB" dirty="0"/>
              <a:t>What worries you about next year?</a:t>
            </a:r>
          </a:p>
          <a:p>
            <a:r>
              <a:rPr lang="en-GB" dirty="0"/>
              <a:t>Talk to people at home about how you are feeling. We will all work together to make sure you settle into your new classes and schools.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4480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206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Music of the Week 12:  One More Step Along the World I Go cover by Billy Doze</vt:lpstr>
      <vt:lpstr>One More Step Along the World</vt:lpstr>
      <vt:lpstr>One More Step Along the World</vt:lpstr>
      <vt:lpstr>Using the Music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Cornish</dc:creator>
  <cp:lastModifiedBy>Laura Cornish</cp:lastModifiedBy>
  <cp:revision>15</cp:revision>
  <dcterms:created xsi:type="dcterms:W3CDTF">2020-04-19T11:13:28Z</dcterms:created>
  <dcterms:modified xsi:type="dcterms:W3CDTF">2020-05-26T16:47:43Z</dcterms:modified>
</cp:coreProperties>
</file>