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154F-076B-4A3A-B787-34847098C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0981B-7D23-430E-B4DF-AC0EF87D0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3D5FF-4508-4578-9785-37B3ABCA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35AD-7D9A-42D5-82BD-E58891EC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9C02-66DE-47BF-B85F-A883392C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0964-8299-47C9-B28F-15B9CBA9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83A64-59FF-47AD-9D47-43B94A389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00171-D32F-4BDD-9077-C70EC539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EA2D0-A246-4E07-B2AA-F303D7DC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F30F-208C-4C8B-AA76-6D613831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8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BC9CE-41CC-4673-9695-E2F0D1CD8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1D246-3010-4B7D-9100-BE8E2D62B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4E4D-45D2-4E9D-8B90-52D18885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F334E-BF49-4B30-94EE-1A2C1E53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B1BC-C0EE-45C7-BFD0-E47722D1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3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6CDB-64DE-4C68-9E52-41E432E2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5997F-A176-4691-A0BD-E1B715E9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48DFF-EBE9-4436-9396-B30CC63B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37A0-DAE7-40E2-9D15-D9E8CE54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53892-BEFC-4A5D-84AA-A510C9D6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6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E468-7F94-40CA-9C2C-2B1592FB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8B71A-5660-4A71-B1B2-A527530B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471A4-DF40-43EE-BCB3-C06B381C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7ABCE-119E-4437-8697-0D96B17E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D37E-CF60-4EEE-B438-032F4A67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5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9C3C9-EAC0-4D57-9443-C2F3452D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DD7D-7F9F-4436-B74C-B32DC4876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F67DA-AF20-424C-B8EE-0F80DE17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E7F88-4397-4702-9CFA-9E5468D0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5384A-A91A-444F-B230-02A3BC0A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3BAE0-12F1-444E-B512-C3B5AFAA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05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32A2-AFA0-4DA0-9E6D-88E9F656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4939F-F390-4A66-B78D-83EEB2FB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75E7-BC41-43F7-832F-53B919414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DF89A5-5A00-4C1C-AD1A-77EF38491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4C0F1-B8BA-4C9A-966D-DEF9CF70B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E268A-84AB-43AD-9F6B-6085CB482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A0E30E-798C-4AC2-BC15-36303B22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9079E-3BD9-4AC9-B1F0-F4182F6D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FA1-DB62-498D-81E1-BCF0D1FC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25E6C-5748-4AAF-AAF2-156FB2B8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5EFC1-8168-4D73-88DB-3D50AA46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48676-5338-43D3-80FF-06DE406C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3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16314-80E2-4D48-BC2B-CDFCF094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77429-AC73-4BA3-8DB1-B775A55B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B2385-6B8C-4EF4-9395-D111D424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59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7C2F-B9AA-486C-B782-5EEC4962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35D3-F8CC-47EC-9C6D-3561FAE7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A89DC-2568-4514-8EC0-139C9A3AA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AF31-465D-4B1E-AA4C-2C9B6FCC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3DCD8-BB3B-4A24-AD42-08F23623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09DA9-ACA8-4585-BE83-D9DD48BD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B1B76-65E1-4550-9EFB-8105F8AA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16551-659E-4BCC-B0F8-FF0DBAD68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93C05-F39A-4B0B-9AD2-DF0BD2537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4592E-EE92-4099-8617-5850EB5C0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42AA8-42EC-46DB-BC24-D0F00640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EAA50-7381-42B5-9A17-7EDDE8C4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F99D0-143D-47F3-B13D-4BF5D0E9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0D40-5F0D-432F-9E9D-2B8AD273A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B049C-B4E2-4D5C-ADCB-4D9D3299B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BCA2-BF93-47FA-B510-D3762AD365D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2D969-FA4A-4485-B381-20ACA4BE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0F90C-F5B9-4A12-BC77-3309DB07E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008B-0F9A-4B27-A136-834CEB34C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_D0ZQPqeJk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8420-664A-499B-85B2-691F3E7D9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991" y="1740877"/>
            <a:ext cx="10249785" cy="2512468"/>
          </a:xfrm>
        </p:spPr>
        <p:txBody>
          <a:bodyPr>
            <a:normAutofit fontScale="90000"/>
          </a:bodyPr>
          <a:lstStyle/>
          <a:p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Music of the Week 10: </a:t>
            </a:r>
            <a:b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Star Wars Theme –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  <a:t>ohn Williams</a:t>
            </a:r>
            <a:br>
              <a:rPr lang="en-GB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B46D8-8A7E-47CA-BDDC-4D235AB3E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/>
              <a:t>Week beginning </a:t>
            </a:r>
            <a:r>
              <a:rPr lang="en-GB"/>
              <a:t>Monday 29</a:t>
            </a:r>
            <a:r>
              <a:rPr lang="en-GB" baseline="30000"/>
              <a:t>th</a:t>
            </a:r>
            <a:r>
              <a:rPr lang="en-GB"/>
              <a:t> June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8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1809-D468-44BD-9B83-55CF4DF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Wars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4BCB-9F99-4A53-806C-8FEFD2F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this link to listen to the music</a:t>
            </a:r>
          </a:p>
          <a:p>
            <a:r>
              <a:rPr lang="en-GB" dirty="0">
                <a:hlinkClick r:id="rId2"/>
              </a:rPr>
              <a:t>https://www.youtube.com/watch?v=_D0ZQPqeJkk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BBA4F2-8A94-47BC-8774-31451E7D4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6509" y="3693245"/>
            <a:ext cx="3496040" cy="261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6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1809-D468-44BD-9B83-55CF4DF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Wars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74BCB-9F99-4A53-806C-8FEFD2F7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Listen to the music.</a:t>
            </a:r>
          </a:p>
          <a:p>
            <a:r>
              <a:rPr lang="en-GB" dirty="0"/>
              <a:t>Do you like it? Why? Which parts do you most like/dislike?</a:t>
            </a:r>
          </a:p>
          <a:p>
            <a:r>
              <a:rPr lang="en-GB" dirty="0"/>
              <a:t>What instruments can you hear?</a:t>
            </a:r>
          </a:p>
          <a:p>
            <a:r>
              <a:rPr lang="en-GB" dirty="0"/>
              <a:t>What music genre do you think this music is?</a:t>
            </a:r>
          </a:p>
          <a:p>
            <a:r>
              <a:rPr lang="en-GB" dirty="0"/>
              <a:t>How does the song make you feel?</a:t>
            </a:r>
          </a:p>
          <a:p>
            <a:r>
              <a:rPr lang="en-GB" dirty="0"/>
              <a:t>What does it make you think of?</a:t>
            </a:r>
          </a:p>
          <a:p>
            <a:r>
              <a:rPr lang="en-GB" dirty="0"/>
              <a:t>Listen carefully for different sections of the music.</a:t>
            </a:r>
          </a:p>
        </p:txBody>
      </p:sp>
    </p:spTree>
    <p:extLst>
      <p:ext uri="{BB962C8B-B14F-4D97-AF65-F5344CB8AC3E}">
        <p14:creationId xmlns:p14="http://schemas.microsoft.com/office/powerpoint/2010/main" val="177966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9B53-B701-4A29-92BB-AC071BD8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8B33F-5F31-45AA-97AD-43BE4FA8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Draw as you listen to the music – where does the pencil or paintbrush take you, what colours do you feel like using?</a:t>
            </a:r>
          </a:p>
          <a:p>
            <a:r>
              <a:rPr lang="en-GB" dirty="0"/>
              <a:t>Draw a picture or write a poem to go with the music – it doesn’t have to link to Star Wars!</a:t>
            </a:r>
          </a:p>
          <a:p>
            <a:r>
              <a:rPr lang="en-GB" dirty="0"/>
              <a:t>Write lyrics for the music.</a:t>
            </a:r>
          </a:p>
          <a:p>
            <a:r>
              <a:rPr lang="en-GB" dirty="0"/>
              <a:t>Have a go at playing part of the song on an instrument.</a:t>
            </a:r>
          </a:p>
          <a:p>
            <a:r>
              <a:rPr lang="en-GB" dirty="0"/>
              <a:t>Choreograph a dance to the music</a:t>
            </a:r>
          </a:p>
        </p:txBody>
      </p:sp>
    </p:spTree>
    <p:extLst>
      <p:ext uri="{BB962C8B-B14F-4D97-AF65-F5344CB8AC3E}">
        <p14:creationId xmlns:p14="http://schemas.microsoft.com/office/powerpoint/2010/main" val="409448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183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Music of the Week 10:  Star Wars Theme – John Williams </vt:lpstr>
      <vt:lpstr>Star Wars Theme</vt:lpstr>
      <vt:lpstr>Star Wars Theme</vt:lpstr>
      <vt:lpstr>Using the 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Cornish</dc:creator>
  <cp:lastModifiedBy>Laura Cornish</cp:lastModifiedBy>
  <cp:revision>20</cp:revision>
  <dcterms:created xsi:type="dcterms:W3CDTF">2020-04-19T11:13:28Z</dcterms:created>
  <dcterms:modified xsi:type="dcterms:W3CDTF">2020-05-26T16:28:41Z</dcterms:modified>
</cp:coreProperties>
</file>